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5" r:id="rId6"/>
    <p:sldId id="266" r:id="rId7"/>
    <p:sldId id="267" r:id="rId8"/>
    <p:sldId id="268" r:id="rId9"/>
    <p:sldId id="264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7" d="100"/>
          <a:sy n="117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32C-E35F-45B4-830B-9452799C72CC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6D52-4AA9-4811-BEED-EEF039E8A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32C-E35F-45B4-830B-9452799C72CC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6D52-4AA9-4811-BEED-EEF039E8A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32C-E35F-45B4-830B-9452799C72CC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6D52-4AA9-4811-BEED-EEF039E8A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32C-E35F-45B4-830B-9452799C72CC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6D52-4AA9-4811-BEED-EEF039E8A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32C-E35F-45B4-830B-9452799C72CC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6D52-4AA9-4811-BEED-EEF039E8A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32C-E35F-45B4-830B-9452799C72CC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6D52-4AA9-4811-BEED-EEF039E8A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32C-E35F-45B4-830B-9452799C72CC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6D52-4AA9-4811-BEED-EEF039E8A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32C-E35F-45B4-830B-9452799C72CC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6D52-4AA9-4811-BEED-EEF039E8A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32C-E35F-45B4-830B-9452799C72CC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6D52-4AA9-4811-BEED-EEF039E8A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32C-E35F-45B4-830B-9452799C72CC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6D52-4AA9-4811-BEED-EEF039E8A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D32C-E35F-45B4-830B-9452799C72CC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6D52-4AA9-4811-BEED-EEF039E8A7A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E66D32C-E35F-45B4-830B-9452799C72CC}" type="datetimeFigureOut">
              <a:rPr lang="en-US" smtClean="0"/>
              <a:pPr/>
              <a:t>3/12/12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8CF6D52-4AA9-4811-BEED-EEF039E8A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222375"/>
          </a:xfrm>
        </p:spPr>
        <p:txBody>
          <a:bodyPr/>
          <a:lstStyle/>
          <a:p>
            <a:r>
              <a:rPr lang="en-US" dirty="0" smtClean="0"/>
              <a:t>COOPERATIVES: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352800"/>
            <a:ext cx="44196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A Biblical &amp; Practical Response to Poverty in the Philippines</a:t>
            </a:r>
          </a:p>
          <a:p>
            <a:endParaRPr lang="en-US" sz="1800" i="1" dirty="0" smtClean="0"/>
          </a:p>
          <a:p>
            <a:r>
              <a:rPr lang="en-US" sz="1800" i="1" dirty="0" smtClean="0"/>
              <a:t>By </a:t>
            </a:r>
            <a:r>
              <a:rPr lang="en-US" sz="1800" i="1" dirty="0" err="1" smtClean="0"/>
              <a:t>Lemuel</a:t>
            </a:r>
            <a:r>
              <a:rPr lang="en-US" sz="1800" i="1" dirty="0" smtClean="0"/>
              <a:t> Mag-</a:t>
            </a:r>
            <a:r>
              <a:rPr lang="en-US" sz="1800" i="1" dirty="0" err="1" smtClean="0"/>
              <a:t>aso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170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Although, Scriptures does not directly provide the organizational mechanism in </a:t>
            </a:r>
            <a:r>
              <a:rPr lang="en-US" dirty="0" err="1"/>
              <a:t>cooperativism</a:t>
            </a:r>
            <a:r>
              <a:rPr lang="en-US" dirty="0"/>
              <a:t>, but the values, principles and nature of cooperatives are founded in Scriptures.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 the author </a:t>
            </a:r>
            <a:r>
              <a:rPr lang="en-US" dirty="0"/>
              <a:t>it is the most biblical and practical approach to alleviating the economic status of the poor and needy.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743200" cy="2746248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Cooperatives: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 Biblical</a:t>
            </a:r>
            <a:br>
              <a:rPr lang="en-US" sz="2800" dirty="0" smtClean="0"/>
            </a:br>
            <a:r>
              <a:rPr lang="en-US" sz="2800" dirty="0" smtClean="0"/>
              <a:t>and </a:t>
            </a:r>
            <a:r>
              <a:rPr lang="en-US" sz="2800" dirty="0"/>
              <a:t>Practical Response to </a:t>
            </a:r>
            <a:r>
              <a:rPr lang="en-US" sz="2800" dirty="0" smtClean="0"/>
              <a:t>Poverty in the Philippines</a:t>
            </a:r>
            <a:r>
              <a:rPr lang="en-US" sz="2400" dirty="0" smtClean="0"/>
              <a:t>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8859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en-US" i="1" dirty="0" smtClean="0"/>
          </a:p>
          <a:p>
            <a:pPr marL="0" indent="0" algn="ctr">
              <a:buNone/>
            </a:pPr>
            <a:r>
              <a:rPr lang="en-US" i="1" dirty="0" smtClean="0"/>
              <a:t>“Salvation </a:t>
            </a:r>
            <a:r>
              <a:rPr lang="en-US" i="1" dirty="0"/>
              <a:t>is not only spiritual and individual but also physical and communal. More importantly, my main concern is that the Church will exercise and function as a prophetic community called to champion and rally for justice, righteousness and equal rights in economic growth of the poor and </a:t>
            </a:r>
            <a:r>
              <a:rPr lang="en-US" i="1" dirty="0" smtClean="0"/>
              <a:t>needy.”</a:t>
            </a:r>
            <a:endParaRPr lang="en-US" i="1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057400"/>
            <a:ext cx="2377440" cy="1755648"/>
          </a:xfrm>
        </p:spPr>
        <p:txBody>
          <a:bodyPr/>
          <a:lstStyle/>
          <a:p>
            <a:pPr algn="ctr"/>
            <a:r>
              <a:rPr lang="en-US" dirty="0" smtClean="0"/>
              <a:t>The Church Of and With the Poor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747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Poverty and Oppression; economic, social or political are dominant issues and concerns in Asia.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More than 75% of Filipinos fall below poverty line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Poverty Factors: Debt from the Marcos regime, corruption, peace and order, population explosion, natural disasters and calamities, political upheaval, urban migration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603248"/>
          </a:xfrm>
        </p:spPr>
        <p:txBody>
          <a:bodyPr>
            <a:normAutofit/>
          </a:bodyPr>
          <a:lstStyle/>
          <a:p>
            <a:r>
              <a:rPr lang="en-US" sz="2200" dirty="0" smtClean="0"/>
              <a:t>INTRODUCTION	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4538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Is Poverty Gods’ Will?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OT teaches that God is scandalized by poverty and wills its abolition (Dt. 15:4)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God’s blessing is conditional upon the obedience of his people.</a:t>
            </a:r>
          </a:p>
          <a:p>
            <a:endParaRPr lang="en-US" dirty="0" smtClean="0"/>
          </a:p>
          <a:p>
            <a:r>
              <a:rPr lang="en-US" dirty="0" smtClean="0"/>
              <a:t>Sadly, God’s expressed will for the poor was never fully realized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God’s will that there be no poor in the land continue to be mandated …as the obedience by the Kingdom (</a:t>
            </a:r>
            <a:r>
              <a:rPr lang="en-US" dirty="0" err="1" smtClean="0"/>
              <a:t>Lk</a:t>
            </a:r>
            <a:r>
              <a:rPr lang="en-US" dirty="0" smtClean="0"/>
              <a:t>. 12:32)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7522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Economic Rights of the Poor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Grounded in the Exodus event and also the goodness and justice that could be discerned in the order of creation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Both rich and poor are equal before God because the Lord is the maker of them all.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1259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Meaningless if we cannot have tangible and concrete steps taken to ensure uplifting the condition of the poor in our land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Rabbis responded by repeating and interpreting the teaching of Torah also beginning a system of public assistance for the </a:t>
            </a:r>
            <a:r>
              <a:rPr lang="en-US" dirty="0" smtClean="0"/>
              <a:t>poor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752600"/>
            <a:ext cx="2514600" cy="3048000"/>
          </a:xfrm>
        </p:spPr>
        <p:txBody>
          <a:bodyPr>
            <a:noAutofit/>
          </a:bodyPr>
          <a:lstStyle/>
          <a:p>
            <a:r>
              <a:rPr lang="en-US" sz="2800" dirty="0"/>
              <a:t>The Challenge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of </a:t>
            </a:r>
            <a:r>
              <a:rPr lang="en-US" sz="2800" dirty="0"/>
              <a:t>a Biblical and Practical Response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to Poverty</a:t>
            </a:r>
            <a:br>
              <a:rPr lang="en-US" sz="28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1611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Qumran Community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175405" y="1600200"/>
            <a:ext cx="6793190" cy="4525963"/>
          </a:xfr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7409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model of the early </a:t>
            </a:r>
            <a:r>
              <a:rPr lang="en-US" dirty="0" smtClean="0"/>
              <a:t>church</a:t>
            </a:r>
          </a:p>
          <a:p>
            <a:endParaRPr lang="en-US" dirty="0"/>
          </a:p>
          <a:p>
            <a:r>
              <a:rPr lang="en-US" dirty="0"/>
              <a:t>Cooperative are imbedded in the socio-cultural context of the </a:t>
            </a:r>
            <a:r>
              <a:rPr lang="en-US" dirty="0" smtClean="0"/>
              <a:t>Filipinos</a:t>
            </a:r>
          </a:p>
          <a:p>
            <a:endParaRPr lang="en-US" dirty="0"/>
          </a:p>
          <a:p>
            <a:r>
              <a:rPr lang="en-US" dirty="0" err="1"/>
              <a:t>Cooperativism</a:t>
            </a:r>
            <a:r>
              <a:rPr lang="en-US" dirty="0"/>
              <a:t> is indigenous in the </a:t>
            </a:r>
            <a:r>
              <a:rPr lang="en-US" dirty="0" smtClean="0"/>
              <a:t>Philippines</a:t>
            </a:r>
          </a:p>
          <a:p>
            <a:endParaRPr lang="en-US" dirty="0"/>
          </a:p>
          <a:p>
            <a:r>
              <a:rPr lang="en-US" dirty="0"/>
              <a:t>The socio-political climate also makes cooperatives the most fitting enterprise in the country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743200" cy="2746248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Cooperative Economics: 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 Biblical</a:t>
            </a:r>
            <a:br>
              <a:rPr lang="en-US" sz="2800" dirty="0" smtClean="0"/>
            </a:br>
            <a:r>
              <a:rPr lang="en-US" sz="2800" dirty="0" smtClean="0"/>
              <a:t>and </a:t>
            </a:r>
            <a:r>
              <a:rPr lang="en-US" sz="2800" dirty="0"/>
              <a:t>Practical Response to </a:t>
            </a:r>
            <a:r>
              <a:rPr lang="en-US" sz="2800" dirty="0" smtClean="0"/>
              <a:t>Poverty</a:t>
            </a:r>
            <a:r>
              <a:rPr lang="en-US" sz="2400" dirty="0" smtClean="0"/>
              <a:t>	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7093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EDSA Revolution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600200" y="1738344"/>
            <a:ext cx="5867400" cy="4195191"/>
          </a:xfr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0607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Nature of Organized Cooperatives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Cooperatives are service-oriented. </a:t>
            </a:r>
          </a:p>
          <a:p>
            <a:r>
              <a:rPr lang="en-US" dirty="0" smtClean="0"/>
              <a:t>Cooperatives </a:t>
            </a:r>
            <a:r>
              <a:rPr lang="en-US" dirty="0"/>
              <a:t>are people and community-centered </a:t>
            </a:r>
          </a:p>
          <a:p>
            <a:r>
              <a:rPr lang="en-US" dirty="0" smtClean="0"/>
              <a:t>Cooperatives </a:t>
            </a:r>
            <a:r>
              <a:rPr lang="en-US" dirty="0"/>
              <a:t>are owned, managed and patronized by their members </a:t>
            </a:r>
          </a:p>
          <a:p>
            <a:r>
              <a:rPr lang="en-US" dirty="0" smtClean="0"/>
              <a:t>Cooperatives </a:t>
            </a:r>
            <a:r>
              <a:rPr lang="en-US" dirty="0"/>
              <a:t>are business enterprise; they are created first and foremost to make money. </a:t>
            </a:r>
          </a:p>
          <a:p>
            <a:r>
              <a:rPr lang="en-US" dirty="0" smtClean="0"/>
              <a:t>Cooperative </a:t>
            </a:r>
            <a:r>
              <a:rPr lang="en-US" dirty="0"/>
              <a:t>advanced through self-help and mutual help. </a:t>
            </a:r>
          </a:p>
          <a:p>
            <a:r>
              <a:rPr lang="en-US" dirty="0" smtClean="0"/>
              <a:t>Cooperatives </a:t>
            </a:r>
            <a:r>
              <a:rPr lang="en-US" dirty="0"/>
              <a:t>achieve more for themselves and address the needs of their members. </a:t>
            </a:r>
          </a:p>
          <a:p>
            <a:r>
              <a:rPr lang="en-US" dirty="0" smtClean="0"/>
              <a:t>Cooperatives </a:t>
            </a:r>
            <a:r>
              <a:rPr lang="en-US" dirty="0"/>
              <a:t>are best organized when the members are recruited from the different sectors of society, like farmers, fishermen, wage earners, self-employed, professionals and the like. 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305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83</TotalTime>
  <Words>535</Words>
  <Application>Microsoft Macintosh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Thatch</vt:lpstr>
      <vt:lpstr>COOPERATIVES:</vt:lpstr>
      <vt:lpstr>INTRODUCTION </vt:lpstr>
      <vt:lpstr>Is Poverty Gods’ Will?</vt:lpstr>
      <vt:lpstr>The Economic Rights of the Poor</vt:lpstr>
      <vt:lpstr>The Challenge  of a Biblical and Practical Response  to Poverty </vt:lpstr>
      <vt:lpstr>The Qumran Community</vt:lpstr>
      <vt:lpstr>Cooperative Economics:   A Biblical and Practical Response to Poverty </vt:lpstr>
      <vt:lpstr>The EDSA Revolution</vt:lpstr>
      <vt:lpstr>Nature of Organized Cooperatives </vt:lpstr>
      <vt:lpstr>Cooperatives:  A Biblical and Practical Response to Poverty in the Philippines </vt:lpstr>
      <vt:lpstr>The Church Of and With the Poor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COOPERATIVES:</dc:title>
  <dc:creator>Lenses</dc:creator>
  <cp:lastModifiedBy>Viv Grigg</cp:lastModifiedBy>
  <cp:revision>11</cp:revision>
  <dcterms:created xsi:type="dcterms:W3CDTF">2012-03-13T03:55:14Z</dcterms:created>
  <dcterms:modified xsi:type="dcterms:W3CDTF">2012-03-13T03:56:10Z</dcterms:modified>
</cp:coreProperties>
</file>